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10"/>
  </p:notesMasterIdLst>
  <p:sldIdLst>
    <p:sldId id="256" r:id="rId2"/>
    <p:sldId id="272" r:id="rId3"/>
    <p:sldId id="263" r:id="rId4"/>
    <p:sldId id="264" r:id="rId5"/>
    <p:sldId id="267" r:id="rId6"/>
    <p:sldId id="265" r:id="rId7"/>
    <p:sldId id="266" r:id="rId8"/>
    <p:sldId id="274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942B"/>
    <a:srgbClr val="0C92CA"/>
    <a:srgbClr val="F5BB1A"/>
    <a:srgbClr val="000000"/>
    <a:srgbClr val="39FF14"/>
    <a:srgbClr val="C2D941"/>
    <a:srgbClr val="C2D93F"/>
    <a:srgbClr val="8E8E8E"/>
    <a:srgbClr val="0C2E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517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-2544" y="-306"/>
      </p:cViewPr>
      <p:guideLst>
        <p:guide orient="horz" pos="5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EDA7F2-814D-4F5C-8EBA-CDA47B3DD349}" type="datetimeFigureOut">
              <a:rPr lang="en-US" smtClean="0"/>
              <a:t>10/13/2015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18C2BA-2163-4ADC-95E9-7DFB46960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164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5903167" cy="1470025"/>
          </a:xfrm>
        </p:spPr>
        <p:txBody>
          <a:bodyPr/>
          <a:lstStyle>
            <a:lvl1pPr algn="l">
              <a:defRPr>
                <a:latin typeface="Myriad Pro Light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4861432" cy="175260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C2D941"/>
                </a:solidFill>
                <a:latin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-8572"/>
            <a:ext cx="9144000" cy="1151572"/>
          </a:xfrm>
          <a:prstGeom prst="rect">
            <a:avLst/>
          </a:prstGeom>
          <a:solidFill>
            <a:srgbClr val="0C92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1143000"/>
            <a:ext cx="9144000" cy="104775"/>
          </a:xfrm>
          <a:prstGeom prst="rect">
            <a:avLst/>
          </a:prstGeom>
          <a:solidFill>
            <a:srgbClr val="C2D9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93" y="63367"/>
            <a:ext cx="1248159" cy="1244349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 flipH="1">
            <a:off x="6136073" y="441148"/>
            <a:ext cx="905789" cy="905789"/>
          </a:xfrm>
          <a:prstGeom prst="rect">
            <a:avLst/>
          </a:prstGeom>
          <a:blipFill dpi="0" rotWithShape="1">
            <a:blip r:embed="rId3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572080" y="-254793"/>
            <a:ext cx="1521542" cy="1521542"/>
          </a:xfrm>
          <a:prstGeom prst="rect">
            <a:avLst/>
          </a:prstGeom>
          <a:blipFill dpi="0" rotWithShape="1">
            <a:blip r:embed="rId3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581000" y="742131"/>
            <a:ext cx="804193" cy="80173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3377312" y="116783"/>
            <a:ext cx="804193" cy="80173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H="1" flipV="1">
            <a:off x="6369785" y="116783"/>
            <a:ext cx="804193" cy="801738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 flipH="1">
            <a:off x="1636877" y="353510"/>
            <a:ext cx="841877" cy="841877"/>
          </a:xfrm>
          <a:prstGeom prst="rect">
            <a:avLst/>
          </a:prstGeom>
          <a:blipFill dpi="0" rotWithShape="1">
            <a:blip r:embed="rId3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8249900" y="630812"/>
            <a:ext cx="804193" cy="80173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000" flipH="1" flipV="1">
            <a:off x="4762102" y="962177"/>
            <a:ext cx="606034" cy="604184"/>
          </a:xfrm>
          <a:prstGeom prst="rect">
            <a:avLst/>
          </a:prstGeom>
        </p:spPr>
      </p:pic>
      <p:sp>
        <p:nvSpPr>
          <p:cNvPr id="21" name="Rectangle 20"/>
          <p:cNvSpPr/>
          <p:nvPr userDrawn="1"/>
        </p:nvSpPr>
        <p:spPr>
          <a:xfrm rot="5400000" flipH="1">
            <a:off x="3078894" y="746739"/>
            <a:ext cx="593946" cy="593946"/>
          </a:xfrm>
          <a:prstGeom prst="rect">
            <a:avLst/>
          </a:prstGeom>
          <a:blipFill dpi="0" rotWithShape="1">
            <a:blip r:embed="rId3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 userDrawn="1"/>
        </p:nvSpPr>
        <p:spPr>
          <a:xfrm rot="5400000" flipH="1">
            <a:off x="4768146" y="388568"/>
            <a:ext cx="593946" cy="593946"/>
          </a:xfrm>
          <a:prstGeom prst="rect">
            <a:avLst/>
          </a:prstGeom>
          <a:blipFill dpi="0" rotWithShape="1">
            <a:blip r:embed="rId3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 userDrawn="1"/>
        </p:nvSpPr>
        <p:spPr>
          <a:xfrm>
            <a:off x="8033452" y="1412784"/>
            <a:ext cx="11219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latin typeface="Myriad Pro" pitchFamily="34" charset="0"/>
              </a:rPr>
              <a:t>@</a:t>
            </a:r>
            <a:r>
              <a:rPr lang="en-US" sz="1400" dirty="0" err="1">
                <a:latin typeface="Myriad Pro" pitchFamily="34" charset="0"/>
              </a:rPr>
              <a:t>adbertram</a:t>
            </a:r>
            <a:endParaRPr lang="en-US" sz="1400" dirty="0">
              <a:latin typeface="Myriad Pro" pitchFamily="34" charset="0"/>
            </a:endParaRPr>
          </a:p>
        </p:txBody>
      </p:sp>
      <p:pic>
        <p:nvPicPr>
          <p:cNvPr id="1026" name="Picture 2" descr="C:\Users\Jen\Downloads\twitter1 (1).png"/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2080" y="1278636"/>
            <a:ext cx="576072" cy="576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/>
          <p:cNvGrpSpPr/>
          <p:nvPr userDrawn="1"/>
        </p:nvGrpSpPr>
        <p:grpSpPr>
          <a:xfrm>
            <a:off x="6136072" y="2961670"/>
            <a:ext cx="3047494" cy="3896330"/>
            <a:chOff x="6136072" y="2961670"/>
            <a:chExt cx="3047494" cy="3896330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136072" y="2961670"/>
              <a:ext cx="1883627" cy="1877476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 userDrawn="1"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41860" y="3730752"/>
              <a:ext cx="2241706" cy="312724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81033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226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741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190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0" y="0"/>
            <a:ext cx="9144000" cy="1203158"/>
          </a:xfrm>
          <a:prstGeom prst="rect">
            <a:avLst/>
          </a:prstGeom>
          <a:solidFill>
            <a:srgbClr val="0C92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 userDrawn="1"/>
        </p:nvSpPr>
        <p:spPr>
          <a:xfrm>
            <a:off x="0" y="0"/>
            <a:ext cx="9144000" cy="144379"/>
          </a:xfrm>
          <a:prstGeom prst="rect">
            <a:avLst/>
          </a:prstGeom>
          <a:solidFill>
            <a:srgbClr val="C2D9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0" y="6149508"/>
            <a:ext cx="9144000" cy="114666"/>
          </a:xfrm>
          <a:prstGeom prst="rect">
            <a:avLst/>
          </a:prstGeom>
          <a:solidFill>
            <a:srgbClr val="0C92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0" y="6264173"/>
            <a:ext cx="9144000" cy="593827"/>
          </a:xfrm>
          <a:prstGeom prst="rect">
            <a:avLst/>
          </a:prstGeom>
          <a:solidFill>
            <a:srgbClr val="C2D9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 typeface="Myriad Pro Light" pitchFamily="34" charset="0"/>
              <a:buChar char="&gt;"/>
              <a:defRPr>
                <a:latin typeface="Myriad Pro Light" pitchFamily="34" charset="0"/>
              </a:defRPr>
            </a:lvl1pPr>
            <a:lvl2pPr>
              <a:defRPr>
                <a:latin typeface="Myriad Pro Light" pitchFamily="34" charset="0"/>
              </a:defRPr>
            </a:lvl2pPr>
            <a:lvl3pPr>
              <a:defRPr>
                <a:latin typeface="Myriad Pro Light" pitchFamily="34" charset="0"/>
              </a:defRPr>
            </a:lvl3pPr>
            <a:lvl4pPr>
              <a:defRPr>
                <a:latin typeface="Myriad Pro Light" pitchFamily="34" charset="0"/>
              </a:defRPr>
            </a:lvl4pPr>
            <a:lvl5pPr>
              <a:defRPr>
                <a:latin typeface="Myriad Pro Light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78523"/>
            <a:ext cx="2895600" cy="365125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Myriad Pro" pitchFamily="34" charset="0"/>
              </a:defRPr>
            </a:lvl1pPr>
          </a:lstStyle>
          <a:p>
            <a:r>
              <a:rPr lang="en-US" dirty="0" smtClean="0"/>
              <a:t>Adam the </a:t>
            </a:r>
            <a:r>
              <a:rPr lang="en-US" dirty="0" err="1" smtClean="0"/>
              <a:t>Automator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2737" y="6368073"/>
            <a:ext cx="574431" cy="365125"/>
          </a:xfrm>
          <a:noFill/>
        </p:spPr>
        <p:txBody>
          <a:bodyPr/>
          <a:lstStyle>
            <a:lvl1pPr algn="ctr">
              <a:defRPr b="1">
                <a:solidFill>
                  <a:schemeClr val="bg1"/>
                </a:solidFill>
                <a:latin typeface="Myriad Pro Light" pitchFamily="34" charset="0"/>
              </a:defRPr>
            </a:lvl1pPr>
          </a:lstStyle>
          <a:p>
            <a:fld id="{4F3B4F58-0696-4D0F-BA9B-E966208B3CC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4" name="Rectangle 33"/>
          <p:cNvSpPr/>
          <p:nvPr userDrawn="1"/>
        </p:nvSpPr>
        <p:spPr>
          <a:xfrm flipH="1">
            <a:off x="6136073" y="441148"/>
            <a:ext cx="905789" cy="905789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 userDrawn="1"/>
        </p:nvSpPr>
        <p:spPr>
          <a:xfrm>
            <a:off x="7572080" y="-254793"/>
            <a:ext cx="1521542" cy="1521542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 userDrawn="1"/>
        </p:nvSpPr>
        <p:spPr>
          <a:xfrm flipH="1">
            <a:off x="1636877" y="353510"/>
            <a:ext cx="841877" cy="841877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 userDrawn="1"/>
        </p:nvSpPr>
        <p:spPr>
          <a:xfrm rot="5400000" flipH="1">
            <a:off x="3078894" y="746739"/>
            <a:ext cx="593946" cy="593946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 userDrawn="1"/>
        </p:nvSpPr>
        <p:spPr>
          <a:xfrm rot="5400000" flipH="1">
            <a:off x="4768146" y="388568"/>
            <a:ext cx="593946" cy="593946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457200" y="274638"/>
            <a:ext cx="8229600" cy="820236"/>
          </a:xfrm>
        </p:spPr>
        <p:txBody>
          <a:bodyPr>
            <a:normAutofit/>
          </a:bodyPr>
          <a:lstStyle>
            <a:lvl1pPr algn="l">
              <a:defRPr sz="3600" b="1">
                <a:solidFill>
                  <a:schemeClr val="bg1"/>
                </a:solidFill>
                <a:latin typeface="Myriad Pro Light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2" name="Rectangle 21"/>
          <p:cNvSpPr/>
          <p:nvPr userDrawn="1"/>
        </p:nvSpPr>
        <p:spPr>
          <a:xfrm>
            <a:off x="8033452" y="1357012"/>
            <a:ext cx="11219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latin typeface="Myriad Pro" pitchFamily="34" charset="0"/>
              </a:rPr>
              <a:t>@</a:t>
            </a:r>
            <a:r>
              <a:rPr lang="en-US" sz="1400" dirty="0" err="1">
                <a:latin typeface="Myriad Pro" pitchFamily="34" charset="0"/>
              </a:rPr>
              <a:t>adbertram</a:t>
            </a:r>
            <a:endParaRPr lang="en-US" sz="1400" dirty="0">
              <a:latin typeface="Myriad Pro" pitchFamily="34" charset="0"/>
            </a:endParaRPr>
          </a:p>
        </p:txBody>
      </p:sp>
      <p:pic>
        <p:nvPicPr>
          <p:cNvPr id="24" name="Picture 2" descr="C:\Users\Jen\Downloads\twitter1 (1)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3030" y="1231011"/>
            <a:ext cx="576072" cy="576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/>
          <p:cNvGrpSpPr/>
          <p:nvPr userDrawn="1"/>
        </p:nvGrpSpPr>
        <p:grpSpPr>
          <a:xfrm>
            <a:off x="7664115" y="4980563"/>
            <a:ext cx="1423326" cy="1861984"/>
            <a:chOff x="7664115" y="4980563"/>
            <a:chExt cx="1423326" cy="1861984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664115" y="4980563"/>
              <a:ext cx="892397" cy="889483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25580" y="5361219"/>
              <a:ext cx="1061861" cy="14813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602637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0" y="0"/>
            <a:ext cx="9144000" cy="1203158"/>
          </a:xfrm>
          <a:prstGeom prst="rect">
            <a:avLst/>
          </a:prstGeom>
          <a:solidFill>
            <a:srgbClr val="0C92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 userDrawn="1"/>
        </p:nvSpPr>
        <p:spPr>
          <a:xfrm>
            <a:off x="0" y="0"/>
            <a:ext cx="9144000" cy="144379"/>
          </a:xfrm>
          <a:prstGeom prst="rect">
            <a:avLst/>
          </a:prstGeom>
          <a:solidFill>
            <a:srgbClr val="C2D9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defRPr lang="en-US" sz="3200" kern="1200" dirty="0" smtClean="0">
                <a:solidFill>
                  <a:schemeClr val="tx1"/>
                </a:solidFill>
                <a:latin typeface="Myriad Pro Light" pitchFamily="34" charset="0"/>
                <a:ea typeface="+mn-ea"/>
                <a:cs typeface="+mn-cs"/>
              </a:defRPr>
            </a:lvl1pPr>
            <a:lvl2pPr>
              <a:defRPr>
                <a:latin typeface="Myriad Pro Light" pitchFamily="34" charset="0"/>
              </a:defRPr>
            </a:lvl2pPr>
            <a:lvl3pPr>
              <a:defRPr>
                <a:latin typeface="Myriad Pro Light" pitchFamily="34" charset="0"/>
              </a:defRPr>
            </a:lvl3pPr>
            <a:lvl4pPr>
              <a:defRPr>
                <a:latin typeface="Myriad Pro Light" pitchFamily="34" charset="0"/>
              </a:defRPr>
            </a:lvl4pPr>
            <a:lvl5pPr>
              <a:defRPr>
                <a:latin typeface="Myriad Pro Light" pitchFamily="34" charset="0"/>
              </a:defRPr>
            </a:lvl5pPr>
          </a:lstStyle>
          <a:p>
            <a:pPr marL="342900" lvl="0" indent="-342900" algn="l" defTabSz="914400" rtl="0" eaLnBrk="1" latinLnBrk="0" hangingPunct="1">
              <a:spcBef>
                <a:spcPct val="20000"/>
              </a:spcBef>
              <a:buFont typeface="Myriad Pro Light" pitchFamily="34" charset="0"/>
              <a:buChar char="&gt;"/>
            </a:pPr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2737" y="6368073"/>
            <a:ext cx="574431" cy="365125"/>
          </a:xfrm>
          <a:noFill/>
        </p:spPr>
        <p:txBody>
          <a:bodyPr/>
          <a:lstStyle>
            <a:lvl1pPr algn="ctr">
              <a:defRPr b="1">
                <a:solidFill>
                  <a:srgbClr val="0C92CA"/>
                </a:solidFill>
                <a:latin typeface="Myriad Pro Light" pitchFamily="34" charset="0"/>
              </a:defRPr>
            </a:lvl1pPr>
          </a:lstStyle>
          <a:p>
            <a:fld id="{4F3B4F58-0696-4D0F-BA9B-E966208B3CC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4" name="Rectangle 33"/>
          <p:cNvSpPr/>
          <p:nvPr userDrawn="1"/>
        </p:nvSpPr>
        <p:spPr>
          <a:xfrm flipH="1">
            <a:off x="6136073" y="441148"/>
            <a:ext cx="905789" cy="905789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 userDrawn="1"/>
        </p:nvSpPr>
        <p:spPr>
          <a:xfrm>
            <a:off x="7572080" y="-254793"/>
            <a:ext cx="1521542" cy="1521542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 userDrawn="1"/>
        </p:nvSpPr>
        <p:spPr>
          <a:xfrm flipH="1">
            <a:off x="1636877" y="353510"/>
            <a:ext cx="841877" cy="841877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 userDrawn="1"/>
        </p:nvSpPr>
        <p:spPr>
          <a:xfrm rot="5400000" flipH="1">
            <a:off x="3078894" y="746739"/>
            <a:ext cx="593946" cy="593946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 userDrawn="1"/>
        </p:nvSpPr>
        <p:spPr>
          <a:xfrm rot="5400000" flipH="1">
            <a:off x="4768146" y="388568"/>
            <a:ext cx="593946" cy="593946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20236"/>
          </a:xfrm>
        </p:spPr>
        <p:txBody>
          <a:bodyPr>
            <a:normAutofit/>
          </a:bodyPr>
          <a:lstStyle>
            <a:lvl1pPr algn="l">
              <a:defRPr sz="3600" b="1">
                <a:solidFill>
                  <a:schemeClr val="bg1"/>
                </a:solidFill>
                <a:latin typeface="Myriad Pro Light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7929338" y="6414623"/>
            <a:ext cx="11219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latin typeface="Myriad Pro" pitchFamily="34" charset="0"/>
              </a:rPr>
              <a:t>@</a:t>
            </a:r>
            <a:r>
              <a:rPr lang="en-US" sz="1400" dirty="0" err="1">
                <a:latin typeface="Myriad Pro" pitchFamily="34" charset="0"/>
              </a:rPr>
              <a:t>adbertram</a:t>
            </a:r>
            <a:endParaRPr lang="en-US" sz="1400" dirty="0">
              <a:latin typeface="Myriad Pro" pitchFamily="34" charset="0"/>
            </a:endParaRPr>
          </a:p>
        </p:txBody>
      </p:sp>
      <p:pic>
        <p:nvPicPr>
          <p:cNvPr id="22" name="Picture 2" descr="C:\Users\Jen\Downloads\twitter1 (1)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609" y="6278353"/>
            <a:ext cx="576072" cy="576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Footer Placeholder 2"/>
          <p:cNvSpPr>
            <a:spLocks noGrp="1"/>
          </p:cNvSpPr>
          <p:nvPr userDrawn="1">
            <p:ph type="ftr" sz="quarter" idx="4294967295"/>
          </p:nvPr>
        </p:nvSpPr>
        <p:spPr>
          <a:xfrm>
            <a:off x="1311578" y="6367463"/>
            <a:ext cx="289560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Adam the Automator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8241034" y="55846"/>
            <a:ext cx="882438" cy="1144772"/>
            <a:chOff x="8241034" y="55846"/>
            <a:chExt cx="882438" cy="1144772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241034" y="55846"/>
              <a:ext cx="550676" cy="548877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8002" y="286218"/>
              <a:ext cx="65547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4786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717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088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816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173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203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234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Adam the Automator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3B4F58-0696-4D0F-BA9B-E966208B3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698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666863" y="6042790"/>
            <a:ext cx="381027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Myriad Pro" pitchFamily="34" charset="0"/>
                <a:ea typeface="Adobe Gothic Std B" pitchFamily="34" charset="-128"/>
              </a:rPr>
              <a:t>Presented by:</a:t>
            </a:r>
          </a:p>
          <a:p>
            <a:pPr algn="ctr"/>
            <a:r>
              <a:rPr lang="en-US" sz="3200" dirty="0" smtClean="0">
                <a:latin typeface="Myriad Pro" pitchFamily="34" charset="0"/>
                <a:ea typeface="Adobe Gothic Std B" pitchFamily="34" charset="-128"/>
              </a:rPr>
              <a:t>Adam the </a:t>
            </a:r>
            <a:r>
              <a:rPr lang="en-US" sz="3200" dirty="0" err="1" smtClean="0">
                <a:latin typeface="Myriad Pro" pitchFamily="34" charset="0"/>
                <a:ea typeface="Adobe Gothic Std B" pitchFamily="34" charset="-128"/>
              </a:rPr>
              <a:t>Automator</a:t>
            </a:r>
            <a:endParaRPr lang="en-US" sz="3200" dirty="0">
              <a:latin typeface="Myriad Pro" pitchFamily="34" charset="0"/>
              <a:ea typeface="Adobe Gothic Std B" pitchFamily="34" charset="-128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52478" y="1954183"/>
            <a:ext cx="7639044" cy="8070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Myriad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PowerShell and Bash </a:t>
            </a:r>
            <a:r>
              <a:rPr lang="en-US" sz="4000" dirty="0" err="1"/>
              <a:t>Sittin</a:t>
            </a:r>
            <a:r>
              <a:rPr lang="en-US" sz="4000" dirty="0"/>
              <a:t>’ in a </a:t>
            </a:r>
            <a:r>
              <a:rPr lang="en-US" sz="4000" dirty="0" smtClean="0"/>
              <a:t>Tree</a:t>
            </a:r>
            <a:endParaRPr lang="en-US" sz="4000" dirty="0"/>
          </a:p>
        </p:txBody>
      </p:sp>
      <p:pic>
        <p:nvPicPr>
          <p:cNvPr id="1026" name="Picture 2" descr="C:\Users\Jen\Documents\2015 Projects\Upwork\Adam The Automator\Powershell_Linux OCTOBER\PBSIT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07" y="3336597"/>
            <a:ext cx="2348790" cy="3566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23432" y="4741614"/>
            <a:ext cx="293670" cy="26161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chemeClr val="bg1"/>
                </a:solidFill>
                <a:latin typeface="Myriad Pro Light" pitchFamily="34" charset="0"/>
              </a:rPr>
              <a:t>#!</a:t>
            </a:r>
            <a:endParaRPr lang="en-US" sz="1100" b="1" dirty="0">
              <a:solidFill>
                <a:schemeClr val="bg1"/>
              </a:solidFill>
              <a:latin typeface="Myriad Pro Light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11154" y="4789755"/>
            <a:ext cx="338554" cy="26161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chemeClr val="bg1"/>
                </a:solidFill>
                <a:latin typeface="Myriad Pro Light" pitchFamily="34" charset="0"/>
              </a:defRPr>
            </a:lvl1pPr>
          </a:lstStyle>
          <a:p>
            <a:pPr algn="l"/>
            <a:r>
              <a:rPr lang="en-US" sz="1100" dirty="0"/>
              <a:t>&gt;_</a:t>
            </a:r>
          </a:p>
        </p:txBody>
      </p:sp>
    </p:spTree>
    <p:extLst>
      <p:ext uri="{BB962C8B-B14F-4D97-AF65-F5344CB8AC3E}">
        <p14:creationId xmlns:p14="http://schemas.microsoft.com/office/powerpoint/2010/main" val="1004755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00200"/>
            <a:ext cx="4673600" cy="4525963"/>
          </a:xfrm>
        </p:spPr>
        <p:txBody>
          <a:bodyPr/>
          <a:lstStyle/>
          <a:p>
            <a:pPr>
              <a:buFont typeface="Myriad Pro Light" pitchFamily="34" charset="0"/>
              <a:buChar char="&gt;"/>
            </a:pPr>
            <a:r>
              <a:rPr lang="en-US" dirty="0" err="1" smtClean="0"/>
              <a:t>Pluralsight</a:t>
            </a:r>
            <a:r>
              <a:rPr lang="en-US" dirty="0" smtClean="0"/>
              <a:t> Author</a:t>
            </a:r>
          </a:p>
          <a:p>
            <a:pPr>
              <a:buFont typeface="Myriad Pro Light" pitchFamily="34" charset="0"/>
              <a:buChar char="&gt;"/>
            </a:pPr>
            <a:r>
              <a:rPr lang="en-US" dirty="0" smtClean="0"/>
              <a:t>PowerShell Trainer</a:t>
            </a:r>
          </a:p>
          <a:p>
            <a:pPr>
              <a:buFont typeface="Myriad Pro Light" pitchFamily="34" charset="0"/>
              <a:buChar char="&gt;"/>
            </a:pPr>
            <a:r>
              <a:rPr lang="en-US" dirty="0"/>
              <a:t>Freelance Writer</a:t>
            </a:r>
          </a:p>
          <a:p>
            <a:pPr>
              <a:buFont typeface="Myriad Pro Light" pitchFamily="34" charset="0"/>
              <a:buChar char="&gt;"/>
            </a:pPr>
            <a:r>
              <a:rPr lang="en-US" dirty="0" smtClean="0"/>
              <a:t>PowerShell Consultant</a:t>
            </a:r>
          </a:p>
          <a:p>
            <a:pPr>
              <a:buFont typeface="Myriad Pro Light" pitchFamily="34" charset="0"/>
              <a:buChar char="&gt;"/>
            </a:pPr>
            <a:r>
              <a:rPr lang="en-US" dirty="0" smtClean="0"/>
              <a:t>Blog: adamtheautomator.com</a:t>
            </a:r>
          </a:p>
          <a:p>
            <a:pPr>
              <a:buFont typeface="Myriad Pro Light" pitchFamily="34" charset="0"/>
              <a:buChar char="&gt;"/>
            </a:pPr>
            <a:r>
              <a:rPr lang="en-US" dirty="0" smtClean="0"/>
              <a:t>Twitter: @</a:t>
            </a:r>
            <a:r>
              <a:rPr lang="en-US" dirty="0" err="1" smtClean="0"/>
              <a:t>adbertram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PS&gt; Whoami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88207" y="4694726"/>
            <a:ext cx="222262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Myriad Pro Light" pitchFamily="34" charset="0"/>
              </a:rPr>
              <a:t>Microsoft Content</a:t>
            </a:r>
            <a:r>
              <a:rPr lang="en-US" sz="1400" dirty="0" smtClean="0">
                <a:latin typeface="Myriad Pro Light" pitchFamily="34" charset="0"/>
              </a:rPr>
              <a:t>/</a:t>
            </a:r>
            <a:br>
              <a:rPr lang="en-US" sz="1400" dirty="0" smtClean="0">
                <a:latin typeface="Myriad Pro Light" pitchFamily="34" charset="0"/>
              </a:rPr>
            </a:br>
            <a:r>
              <a:rPr lang="en-US" sz="1400" dirty="0" smtClean="0">
                <a:latin typeface="Myriad Pro Light" pitchFamily="34" charset="0"/>
              </a:rPr>
              <a:t>Datacenter </a:t>
            </a:r>
            <a:r>
              <a:rPr lang="en-US" sz="1400" dirty="0">
                <a:latin typeface="Myriad Pro Light" pitchFamily="34" charset="0"/>
              </a:rPr>
              <a:t>Management MVP</a:t>
            </a:r>
          </a:p>
        </p:txBody>
      </p:sp>
      <p:pic>
        <p:nvPicPr>
          <p:cNvPr id="8" name="Shape 119"/>
          <p:cNvPicPr preferRelativeResize="0">
            <a:picLocks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969149" y="2163274"/>
            <a:ext cx="2660745" cy="253145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Footer Placeholder 6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030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Loves Linux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42" name="Picture 2" descr="C:\Users\Jen\Documents\2015 Projects\Upwork\Adam The Automator\Powershell_Linux OCTOBER\Microsoft-launch-Linux-vers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299" y="1695214"/>
            <a:ext cx="6049963" cy="402093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4171189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2478" y="3975590"/>
            <a:ext cx="1587678" cy="13396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Everything is an Object</a:t>
            </a:r>
          </a:p>
          <a:p>
            <a:r>
              <a:rPr lang="en-US" dirty="0" smtClean="0"/>
              <a:t>Powerful Pipeline</a:t>
            </a:r>
          </a:p>
          <a:p>
            <a:r>
              <a:rPr lang="en-US" dirty="0" smtClean="0"/>
              <a:t>Built on the .NET Framework</a:t>
            </a:r>
          </a:p>
          <a:p>
            <a:r>
              <a:rPr lang="en-US" dirty="0" smtClean="0"/>
              <a:t>A Management and Scripting Tool</a:t>
            </a:r>
          </a:p>
          <a:p>
            <a:r>
              <a:rPr lang="en-US" dirty="0" smtClean="0"/>
              <a:t>The Automation “Glue”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is PowerShell? ...in One Slide?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105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PowerShell's History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pPr/>
              <a:t>4</a:t>
            </a:fld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2163864" y="2121617"/>
            <a:ext cx="2286000" cy="4063508"/>
            <a:chOff x="2031784" y="1674808"/>
            <a:chExt cx="2286000" cy="4063508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9238" y="2405360"/>
              <a:ext cx="950735" cy="3332956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2031784" y="1674808"/>
              <a:ext cx="228600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latin typeface="Myriad Pro Light" pitchFamily="34" charset="0"/>
                </a:rPr>
                <a:t>Evolved due to Architecture Differences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738758" y="2983599"/>
              <a:ext cx="69121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 smtClean="0">
                  <a:solidFill>
                    <a:srgbClr val="F0942B"/>
                  </a:solidFill>
                  <a:latin typeface="Myriad Pro Light" pitchFamily="34" charset="0"/>
                </a:rPr>
                <a:t>&gt;_</a:t>
              </a:r>
              <a:endParaRPr lang="en-US" sz="3600" b="1" dirty="0">
                <a:solidFill>
                  <a:srgbClr val="F0942B"/>
                </a:solidFill>
                <a:latin typeface="Myriad Pro Light" pitchFamily="34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4438807" y="1674808"/>
            <a:ext cx="2286000" cy="4383516"/>
            <a:chOff x="4438807" y="1227999"/>
            <a:chExt cx="2286000" cy="4383516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3895" y="1760329"/>
              <a:ext cx="2120912" cy="3851186"/>
            </a:xfrm>
            <a:prstGeom prst="rect">
              <a:avLst/>
            </a:prstGeom>
          </p:spPr>
        </p:pic>
        <p:sp>
          <p:nvSpPr>
            <p:cNvPr id="19" name="Rectangle 18"/>
            <p:cNvSpPr/>
            <p:nvPr/>
          </p:nvSpPr>
          <p:spPr>
            <a:xfrm>
              <a:off x="4438807" y="1227999"/>
              <a:ext cx="228600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latin typeface="Myriad Pro Light" pitchFamily="34" charset="0"/>
                </a:rPr>
                <a:t>Built as </a:t>
              </a:r>
              <a:r>
                <a:rPr lang="en-US" sz="1600" dirty="0" smtClean="0">
                  <a:latin typeface="Myriad Pro Light" pitchFamily="34" charset="0"/>
                </a:rPr>
                <a:t>an</a:t>
              </a:r>
              <a:br>
                <a:rPr lang="en-US" sz="1600" dirty="0" smtClean="0">
                  <a:latin typeface="Myriad Pro Light" pitchFamily="34" charset="0"/>
                </a:rPr>
              </a:br>
              <a:r>
                <a:rPr lang="en-US" sz="1600" dirty="0" smtClean="0">
                  <a:latin typeface="Myriad Pro Light" pitchFamily="34" charset="0"/>
                </a:rPr>
                <a:t>Automation </a:t>
              </a:r>
              <a:r>
                <a:rPr lang="en-US" sz="1600" dirty="0">
                  <a:latin typeface="Myriad Pro Light" pitchFamily="34" charset="0"/>
                </a:rPr>
                <a:t>Framework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201678" y="2252271"/>
              <a:ext cx="80342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b="1" dirty="0" smtClean="0">
                  <a:solidFill>
                    <a:srgbClr val="F0942B"/>
                  </a:solidFill>
                  <a:latin typeface="Myriad Pro Light" pitchFamily="34" charset="0"/>
                </a:rPr>
                <a:t>&gt;_</a:t>
              </a:r>
              <a:endParaRPr lang="en-US" sz="4400" b="1" dirty="0">
                <a:solidFill>
                  <a:srgbClr val="F0942B"/>
                </a:solidFill>
                <a:latin typeface="Myriad Pro Light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120299" y="3361541"/>
            <a:ext cx="2286000" cy="2590279"/>
            <a:chOff x="120299" y="2914732"/>
            <a:chExt cx="2286000" cy="2590279"/>
          </a:xfrm>
        </p:grpSpPr>
        <p:sp>
          <p:nvSpPr>
            <p:cNvPr id="3" name="Rectangle 2"/>
            <p:cNvSpPr/>
            <p:nvPr/>
          </p:nvSpPr>
          <p:spPr>
            <a:xfrm>
              <a:off x="120299" y="2914732"/>
              <a:ext cx="228600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latin typeface="Myriad Pro Light" pitchFamily="34" charset="0"/>
                </a:rPr>
                <a:t>Originally </a:t>
              </a:r>
              <a:r>
                <a:rPr lang="en-US" sz="1600" dirty="0" smtClean="0">
                  <a:latin typeface="Myriad Pro Light" pitchFamily="34" charset="0"/>
                </a:rPr>
                <a:t>intended </a:t>
              </a:r>
              <a:r>
                <a:rPr lang="en-US" sz="1600" dirty="0">
                  <a:latin typeface="Myriad Pro Light" pitchFamily="34" charset="0"/>
                </a:rPr>
                <a:t>to be Unix Tools for Windows</a:t>
              </a: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172" y="3685922"/>
              <a:ext cx="1451501" cy="1819089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759273" y="3991171"/>
              <a:ext cx="5212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solidFill>
                    <a:srgbClr val="F0942B"/>
                  </a:solidFill>
                  <a:latin typeface="Myriad Pro Light" pitchFamily="34" charset="0"/>
                </a:rPr>
                <a:t>&gt;_</a:t>
              </a:r>
              <a:endParaRPr lang="en-US" sz="2400" b="1" dirty="0">
                <a:solidFill>
                  <a:srgbClr val="F0942B"/>
                </a:solidFill>
                <a:latin typeface="Myriad Pro Light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592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600200"/>
            <a:ext cx="4520045" cy="4525963"/>
          </a:xfrm>
        </p:spPr>
        <p:txBody>
          <a:bodyPr/>
          <a:lstStyle/>
          <a:p>
            <a:r>
              <a:rPr lang="en-US" dirty="0" smtClean="0"/>
              <a:t>STD* Goes Away</a:t>
            </a:r>
          </a:p>
          <a:p>
            <a:r>
              <a:rPr lang="en-US" dirty="0" smtClean="0"/>
              <a:t>String Parsing Goes Nil</a:t>
            </a:r>
          </a:p>
          <a:p>
            <a:r>
              <a:rPr lang="en-US" dirty="0" smtClean="0"/>
              <a:t>PowerShell is .NET</a:t>
            </a:r>
          </a:p>
          <a:p>
            <a:r>
              <a:rPr lang="en-US" dirty="0" smtClean="0"/>
              <a:t>Bash Utilities Only Represented Differently</a:t>
            </a:r>
          </a:p>
          <a:p>
            <a:r>
              <a:rPr lang="en-US" dirty="0" smtClean="0"/>
              <a:t>In the end…It Doesn’t Really Matter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PowerShell vs. Bash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462" y="2302164"/>
            <a:ext cx="4113173" cy="390144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770185" y="4352636"/>
            <a:ext cx="3529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latin typeface="Myriad Pro Light" pitchFamily="34" charset="0"/>
              </a:rPr>
              <a:t>&gt;_</a:t>
            </a:r>
            <a:endParaRPr lang="en-US" sz="1200" b="1" dirty="0">
              <a:latin typeface="Myriad Pro Light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018853" y="3316316"/>
            <a:ext cx="3032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  <a:latin typeface="Myriad Pro Light" pitchFamily="34" charset="0"/>
              </a:rPr>
              <a:t>#!</a:t>
            </a:r>
            <a:endParaRPr lang="en-US" sz="1200" b="1" dirty="0">
              <a:solidFill>
                <a:schemeClr val="bg1"/>
              </a:solidFill>
              <a:latin typeface="Myriad Pro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950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Goal is to Standardize</a:t>
            </a:r>
          </a:p>
          <a:p>
            <a:r>
              <a:rPr lang="en-US" dirty="0" smtClean="0"/>
              <a:t>Companies Aren’t All Linux or All Windows</a:t>
            </a:r>
          </a:p>
          <a:p>
            <a:r>
              <a:rPr lang="en-US" dirty="0" smtClean="0"/>
              <a:t>We’ll All Be </a:t>
            </a:r>
            <a:r>
              <a:rPr lang="en-US" dirty="0" err="1" smtClean="0"/>
              <a:t>Automators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Our Worlds are Coming Together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1826841" y="3104706"/>
            <a:ext cx="4645138" cy="3168502"/>
            <a:chOff x="3017687" y="2721934"/>
            <a:chExt cx="4645138" cy="3168502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9740" y="2906767"/>
              <a:ext cx="3633085" cy="2983669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017687" y="3509118"/>
              <a:ext cx="892397" cy="889483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5282418" y="4922238"/>
              <a:ext cx="469792" cy="468258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101128" y="2721934"/>
              <a:ext cx="562083" cy="56024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6481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752478" y="3025493"/>
            <a:ext cx="7639044" cy="8070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Myriad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 smtClean="0"/>
              <a:t>Demo</a:t>
            </a:r>
            <a:endParaRPr lang="en-US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831408" y="3460392"/>
            <a:ext cx="272300" cy="30809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Myriad Pro Light" pitchFamily="34" charset="0"/>
              </a:rPr>
              <a:t>#!</a:t>
            </a:r>
            <a:endParaRPr lang="en-US" b="1" dirty="0">
              <a:solidFill>
                <a:schemeClr val="bg1"/>
              </a:solidFill>
              <a:latin typeface="Myriad Pro Light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96438" y="4761882"/>
            <a:ext cx="327431" cy="30809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Myriad Pro Light" pitchFamily="34" charset="0"/>
              </a:rPr>
              <a:t>&gt;_</a:t>
            </a:r>
            <a:endParaRPr lang="en-US" b="1" dirty="0">
              <a:solidFill>
                <a:schemeClr val="bg1"/>
              </a:solidFill>
              <a:latin typeface="Myriad Pro Light" pitchFamily="34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r>
              <a:rPr lang="en-US" smtClean="0"/>
              <a:t>Adam the Automator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B4F58-0696-4D0F-BA9B-E966208B3CC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609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2521</TotalTime>
  <Words>173</Words>
  <Application>Microsoft Office PowerPoint</Application>
  <PresentationFormat>On-screen Show (4:3)</PresentationFormat>
  <Paragraphs>56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PS&gt; Whoami</vt:lpstr>
      <vt:lpstr>Microsoft Loves Linux</vt:lpstr>
      <vt:lpstr>What is PowerShell? ...in One Slide?</vt:lpstr>
      <vt:lpstr>PowerShell's History</vt:lpstr>
      <vt:lpstr>PowerShell vs. Bash </vt:lpstr>
      <vt:lpstr>Our Worlds are Coming Together</vt:lpstr>
      <vt:lpstr>PowerPoint Presentation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</dc:creator>
  <cp:lastModifiedBy>Jen</cp:lastModifiedBy>
  <cp:revision>80</cp:revision>
  <dcterms:created xsi:type="dcterms:W3CDTF">2015-10-10T23:11:31Z</dcterms:created>
  <dcterms:modified xsi:type="dcterms:W3CDTF">2015-10-14T02:51:33Z</dcterms:modified>
</cp:coreProperties>
</file>

<file path=docProps/thumbnail.jpeg>
</file>